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F218-69BC-47F6-BD74-C2E1310F1148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C7E9-8025-467C-89E5-B55D0CB6C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F218-69BC-47F6-BD74-C2E1310F1148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C7E9-8025-467C-89E5-B55D0CB6C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F218-69BC-47F6-BD74-C2E1310F1148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C7E9-8025-467C-89E5-B55D0CB6CDB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F218-69BC-47F6-BD74-C2E1310F1148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C7E9-8025-467C-89E5-B55D0CB6CDB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F218-69BC-47F6-BD74-C2E1310F1148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C7E9-8025-467C-89E5-B55D0CB6C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F218-69BC-47F6-BD74-C2E1310F1148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C7E9-8025-467C-89E5-B55D0CB6CDB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F218-69BC-47F6-BD74-C2E1310F1148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C7E9-8025-467C-89E5-B55D0CB6C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F218-69BC-47F6-BD74-C2E1310F1148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C7E9-8025-467C-89E5-B55D0CB6C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F218-69BC-47F6-BD74-C2E1310F1148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C7E9-8025-467C-89E5-B55D0CB6C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F218-69BC-47F6-BD74-C2E1310F1148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C7E9-8025-467C-89E5-B55D0CB6CDB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F218-69BC-47F6-BD74-C2E1310F1148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C7E9-8025-467C-89E5-B55D0CB6CDB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A1FF218-69BC-47F6-BD74-C2E1310F1148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D9FC7E9-8025-467C-89E5-B55D0CB6CDB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Спартакиада 2015год.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Цель : сплочение коллектива, пропаганда здорового образа жизни, привлечение  преподавателей и сотрудников к систематическим спортивно-физкультурным занятиям, организации активного отдыха работающих, пропаганда физкультуры и спорта как важнейшего фактора улучшения здоровья.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 легкоатлетический забег – 500м в категории – женщины до 35.  </a:t>
            </a:r>
            <a:r>
              <a:rPr lang="ru-RU" sz="2800" dirty="0" err="1" smtClean="0"/>
              <a:t>Квитко</a:t>
            </a:r>
            <a:r>
              <a:rPr lang="ru-RU" sz="2800" dirty="0" smtClean="0"/>
              <a:t> Вероника прибежала к финишу первой!</a:t>
            </a:r>
            <a:br>
              <a:rPr lang="ru-RU" sz="2800" dirty="0" smtClean="0"/>
            </a:br>
            <a:r>
              <a:rPr lang="ru-RU" sz="2800" dirty="0" smtClean="0"/>
              <a:t>ПОЗДРАВЛЯЕМ!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Я бегом наслаждаюсь,</a:t>
            </a:r>
          </a:p>
          <a:p>
            <a:r>
              <a:rPr lang="ru-RU" dirty="0" smtClean="0"/>
              <a:t>Бегу, бегу, бегу!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Земли едва касаюсь,</a:t>
            </a:r>
          </a:p>
          <a:p>
            <a:r>
              <a:rPr lang="ru-RU" dirty="0" smtClean="0"/>
              <a:t>Как будто я лечу!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82" y="3429000"/>
            <a:ext cx="3594986" cy="2697163"/>
          </a:xfrm>
        </p:spPr>
      </p:pic>
    </p:spTree>
    <p:extLst>
      <p:ext uri="{BB962C8B-B14F-4D97-AF65-F5344CB8AC3E}">
        <p14:creationId xmlns:p14="http://schemas.microsoft.com/office/powerpoint/2010/main" val="345958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Легкоатлетический забег 1000м</a:t>
            </a:r>
            <a:br>
              <a:rPr lang="ru-RU" sz="2800" dirty="0" smtClean="0"/>
            </a:br>
            <a:r>
              <a:rPr lang="ru-RU" sz="2800" dirty="0" smtClean="0"/>
              <a:t>возрастная категория – после 35 –мужчины</a:t>
            </a:r>
            <a:br>
              <a:rPr lang="ru-RU" sz="2800" dirty="0" smtClean="0"/>
            </a:br>
            <a:r>
              <a:rPr lang="ru-RU" sz="2800" dirty="0" smtClean="0"/>
              <a:t>Грачев Виталий Александрович – наш боец! Молодец!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Как спорил я с упрямым ветром</a:t>
            </a:r>
          </a:p>
          <a:p>
            <a:r>
              <a:rPr lang="ru-RU" sz="1800" dirty="0" smtClean="0"/>
              <a:t>Как после финиша дрожал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Сейчас я бегал 1000 метров</a:t>
            </a:r>
          </a:p>
          <a:p>
            <a:r>
              <a:rPr lang="ru-RU" sz="1800" dirty="0" smtClean="0"/>
              <a:t>Их с легкостью я пробежал!</a:t>
            </a:r>
            <a:endParaRPr lang="ru-RU" sz="1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82" y="3429000"/>
            <a:ext cx="3594986" cy="2697163"/>
          </a:xfrm>
        </p:spPr>
      </p:pic>
    </p:spTree>
    <p:extLst>
      <p:ext uri="{BB962C8B-B14F-4D97-AF65-F5344CB8AC3E}">
        <p14:creationId xmlns:p14="http://schemas.microsoft.com/office/powerpoint/2010/main" val="2028307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 наполняет силой меня волшебный бег.</a:t>
            </a:r>
            <a:br>
              <a:rPr lang="ru-RU" sz="3200" dirty="0" smtClean="0"/>
            </a:br>
            <a:r>
              <a:rPr lang="ru-RU" sz="3200" dirty="0" smtClean="0"/>
              <a:t>Какой же я счастливый – бегущий человек!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Возрастная категория – мужчины после 50-ти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1800" dirty="0" err="1" smtClean="0"/>
              <a:t>Остапчук</a:t>
            </a:r>
            <a:r>
              <a:rPr lang="ru-RU" sz="1800" dirty="0" smtClean="0"/>
              <a:t> Владимир финишировал первым! Молодец!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82" y="3429000"/>
            <a:ext cx="3594986" cy="2697163"/>
          </a:xfrm>
        </p:spPr>
      </p:pic>
    </p:spTree>
    <p:extLst>
      <p:ext uri="{BB962C8B-B14F-4D97-AF65-F5344CB8AC3E}">
        <p14:creationId xmlns:p14="http://schemas.microsoft.com/office/powerpoint/2010/main" val="667600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Будто просто все в этой игре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Да и шашек всего-то двенадцать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Ход, другой Медине вся в борьбе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Плюс болельщиков десять иль двадцать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Поздравляем Сулейманову Медине с победой! Она заняла 2 место!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2462687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Чтоб развить мускулатуру,</a:t>
            </a:r>
            <a:br>
              <a:rPr lang="ru-RU" sz="2800" dirty="0" smtClean="0"/>
            </a:br>
            <a:r>
              <a:rPr lang="ru-RU" sz="2800" dirty="0" smtClean="0"/>
              <a:t>А не только интеллект -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Остапчук</a:t>
            </a:r>
            <a:r>
              <a:rPr lang="ru-RU" dirty="0" smtClean="0"/>
              <a:t> Владимир Ильич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Занял 2 место!</a:t>
            </a:r>
          </a:p>
          <a:p>
            <a:r>
              <a:rPr lang="ru-RU" dirty="0" smtClean="0"/>
              <a:t>Мужчины после 50-ти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82" y="3429000"/>
            <a:ext cx="3594986" cy="2697163"/>
          </a:xfrm>
        </p:spPr>
      </p:pic>
    </p:spTree>
    <p:extLst>
      <p:ext uri="{BB962C8B-B14F-4D97-AF65-F5344CB8AC3E}">
        <p14:creationId xmlns:p14="http://schemas.microsoft.com/office/powerpoint/2010/main" val="1031821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Запишись на физкультуру,</a:t>
            </a:r>
            <a:br>
              <a:rPr lang="ru-RU" sz="2800" dirty="0" smtClean="0"/>
            </a:br>
            <a:r>
              <a:rPr lang="ru-RU" sz="2800" dirty="0" smtClean="0"/>
              <a:t>Станешь стройный как отлет!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Грачев Виталий Александрович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Занял 3 место!</a:t>
            </a:r>
          </a:p>
          <a:p>
            <a:r>
              <a:rPr lang="ru-RU" dirty="0" smtClean="0"/>
              <a:t>Мужчины после 35-ти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82" y="3429000"/>
            <a:ext cx="3594986" cy="2697163"/>
          </a:xfrm>
        </p:spPr>
      </p:pic>
    </p:spTree>
    <p:extLst>
      <p:ext uri="{BB962C8B-B14F-4D97-AF65-F5344CB8AC3E}">
        <p14:creationId xmlns:p14="http://schemas.microsoft.com/office/powerpoint/2010/main" val="1727678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Шахматы игра не простая!</a:t>
            </a:r>
            <a:br>
              <a:rPr lang="ru-RU" sz="2400" dirty="0" smtClean="0"/>
            </a:br>
            <a:r>
              <a:rPr lang="ru-RU" sz="2400" dirty="0" smtClean="0"/>
              <a:t>Надо уметь мыслить головой ! И со стула долго не вставая</a:t>
            </a:r>
            <a:br>
              <a:rPr lang="ru-RU" sz="2400" dirty="0" smtClean="0"/>
            </a:br>
            <a:r>
              <a:rPr lang="ru-RU" sz="2400" dirty="0" smtClean="0"/>
              <a:t>Верно, точно, мудро вести бой.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Слава физкультуре и спорту!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Остапчук</a:t>
            </a:r>
            <a:r>
              <a:rPr lang="ru-RU" dirty="0" smtClean="0"/>
              <a:t> Елена </a:t>
            </a:r>
          </a:p>
          <a:p>
            <a:r>
              <a:rPr lang="ru-RU" dirty="0"/>
              <a:t>и</a:t>
            </a:r>
            <a:r>
              <a:rPr lang="ru-RU" dirty="0" smtClean="0"/>
              <a:t>грала в шахматы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82" y="3429000"/>
            <a:ext cx="3594986" cy="2697163"/>
          </a:xfrm>
        </p:spPr>
      </p:pic>
    </p:spTree>
    <p:extLst>
      <p:ext uri="{BB962C8B-B14F-4D97-AF65-F5344CB8AC3E}">
        <p14:creationId xmlns:p14="http://schemas.microsoft.com/office/powerpoint/2010/main" val="820226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Настольный теннис не забава,</a:t>
            </a:r>
            <a:br>
              <a:rPr lang="ru-RU" sz="1800" dirty="0" smtClean="0"/>
            </a:br>
            <a:r>
              <a:rPr lang="ru-RU" sz="1800" dirty="0" smtClean="0"/>
              <a:t>что для народа есть пинг-понг,</a:t>
            </a:r>
            <a:br>
              <a:rPr lang="ru-RU" sz="1800" dirty="0" smtClean="0"/>
            </a:br>
            <a:r>
              <a:rPr lang="ru-RU" sz="1800" dirty="0" smtClean="0"/>
              <a:t>а игры интеллектуалов,</a:t>
            </a:r>
            <a:br>
              <a:rPr lang="ru-RU" sz="1800" dirty="0" smtClean="0"/>
            </a:br>
            <a:r>
              <a:rPr lang="ru-RU" sz="1800" dirty="0" smtClean="0"/>
              <a:t>где вместо шпаг ракеток звон!</a:t>
            </a:r>
            <a:br>
              <a:rPr lang="ru-RU" sz="1800" dirty="0" smtClean="0"/>
            </a:br>
            <a:r>
              <a:rPr lang="ru-RU" sz="2000" dirty="0" smtClean="0"/>
              <a:t> (</a:t>
            </a:r>
            <a:r>
              <a:rPr lang="ru-RU" sz="1600" dirty="0" smtClean="0"/>
              <a:t>играли </a:t>
            </a:r>
            <a:r>
              <a:rPr lang="ru-RU" sz="1600" dirty="0" err="1" smtClean="0"/>
              <a:t>Фетляев</a:t>
            </a:r>
            <a:r>
              <a:rPr lang="ru-RU" sz="1600" dirty="0" smtClean="0"/>
              <a:t> Ф.Т. и </a:t>
            </a:r>
            <a:r>
              <a:rPr lang="ru-RU" sz="1600" dirty="0" err="1" smtClean="0"/>
              <a:t>Зинадинова</a:t>
            </a:r>
            <a:r>
              <a:rPr lang="ru-RU" sz="1600" dirty="0" smtClean="0"/>
              <a:t> Э.Э</a:t>
            </a:r>
            <a:r>
              <a:rPr lang="ru-RU" sz="2000" dirty="0" smtClean="0"/>
              <a:t>.)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3433039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Азарт читается в глазах.</a:t>
            </a:r>
            <a:br>
              <a:rPr lang="ru-RU" sz="2000" dirty="0" smtClean="0"/>
            </a:br>
            <a:r>
              <a:rPr lang="ru-RU" sz="2000" dirty="0" smtClean="0"/>
              <a:t>И крепость рук всего дороже.</a:t>
            </a:r>
            <a:br>
              <a:rPr lang="ru-RU" sz="2000" dirty="0" smtClean="0"/>
            </a:br>
            <a:r>
              <a:rPr lang="ru-RU" sz="2000" dirty="0" smtClean="0"/>
              <a:t>Сплоченности неведом страх</a:t>
            </a:r>
            <a:br>
              <a:rPr lang="ru-RU" sz="2000" dirty="0" smtClean="0"/>
            </a:br>
            <a:r>
              <a:rPr lang="ru-RU" sz="2000" dirty="0" smtClean="0"/>
              <a:t>Единство победить поможет!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Канат сжимают много рук</a:t>
            </a:r>
          </a:p>
          <a:p>
            <a:r>
              <a:rPr lang="ru-RU" dirty="0" smtClean="0"/>
              <a:t>И каждый чувствует опору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Когда с тобою рядом друг,</a:t>
            </a:r>
          </a:p>
          <a:p>
            <a:r>
              <a:rPr lang="ru-RU" dirty="0" smtClean="0"/>
              <a:t>Свернем сейчас любую гору!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82" y="3429000"/>
            <a:ext cx="3594986" cy="2697163"/>
          </a:xfrm>
        </p:spPr>
      </p:pic>
    </p:spTree>
    <p:extLst>
      <p:ext uri="{BB962C8B-B14F-4D97-AF65-F5344CB8AC3E}">
        <p14:creationId xmlns:p14="http://schemas.microsoft.com/office/powerpoint/2010/main" val="2403114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Радостные мгновения!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Поздравляем!!!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 держать!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82" y="3429000"/>
            <a:ext cx="3594986" cy="2697163"/>
          </a:xfrm>
        </p:spPr>
      </p:pic>
    </p:spTree>
    <p:extLst>
      <p:ext uri="{BB962C8B-B14F-4D97-AF65-F5344CB8AC3E}">
        <p14:creationId xmlns:p14="http://schemas.microsoft.com/office/powerpoint/2010/main" val="240857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Реют знамена над стадионом,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Радостно песни повсюду звенят.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Встали школы стройной колонной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Они на площадке построились в ряд !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К битвам спортивным</a:t>
            </a:r>
          </a:p>
          <a:p>
            <a:r>
              <a:rPr lang="ru-RU" sz="1600" dirty="0" smtClean="0"/>
              <a:t>Все мы готовы</a:t>
            </a:r>
          </a:p>
          <a:p>
            <a:r>
              <a:rPr lang="ru-RU" sz="1600" dirty="0" smtClean="0"/>
              <a:t>Каждый уверен в силе своей</a:t>
            </a:r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55" y="3429000"/>
            <a:ext cx="2020741" cy="2697163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И победят на финише снова</a:t>
            </a:r>
          </a:p>
          <a:p>
            <a:r>
              <a:rPr lang="ru-RU" dirty="0" smtClean="0"/>
              <a:t>Дружба, сплоченность учителей!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82" y="3429000"/>
            <a:ext cx="3594986" cy="2697163"/>
          </a:xfrm>
        </p:spPr>
      </p:pic>
    </p:spTree>
    <p:extLst>
      <p:ext uri="{BB962C8B-B14F-4D97-AF65-F5344CB8AC3E}">
        <p14:creationId xmlns:p14="http://schemas.microsoft.com/office/powerpoint/2010/main" val="1143155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«Мичуринская» СШ заняла  в общем зачете – </a:t>
            </a:r>
            <a:r>
              <a:rPr lang="ru-RU" dirty="0" smtClean="0">
                <a:solidFill>
                  <a:srgbClr val="FF0000"/>
                </a:solidFill>
              </a:rPr>
              <a:t>5</a:t>
            </a:r>
            <a:r>
              <a:rPr lang="ru-RU" dirty="0" smtClean="0"/>
              <a:t> место ! </a:t>
            </a:r>
            <a:r>
              <a:rPr lang="ru-RU" sz="2800" dirty="0" smtClean="0"/>
              <a:t> Поздравляем!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Мы потрудились хорошо</a:t>
            </a:r>
          </a:p>
          <a:p>
            <a:r>
              <a:rPr lang="ru-RU" dirty="0" smtClean="0"/>
              <a:t>Честь школы отстояли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 </a:t>
            </a:r>
            <a:r>
              <a:rPr lang="ru-RU" smtClean="0"/>
              <a:t>скорых встреч!</a:t>
            </a:r>
            <a:endParaRPr lang="ru-RU" dirty="0" smtClean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6" y="3429000"/>
            <a:ext cx="3596217" cy="2697163"/>
          </a:xfrm>
        </p:spPr>
      </p:pic>
    </p:spTree>
    <p:extLst>
      <p:ext uri="{BB962C8B-B14F-4D97-AF65-F5344CB8AC3E}">
        <p14:creationId xmlns:p14="http://schemas.microsoft.com/office/powerpoint/2010/main" val="303175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Спартакиада проводилась на базе «</a:t>
            </a:r>
            <a:r>
              <a:rPr lang="ru-RU" sz="2400" dirty="0" err="1" smtClean="0"/>
              <a:t>Богатовской</a:t>
            </a:r>
            <a:r>
              <a:rPr lang="ru-RU" sz="2400" dirty="0" smtClean="0"/>
              <a:t>» СШ</a:t>
            </a:r>
            <a:br>
              <a:rPr lang="ru-RU" sz="2400" dirty="0" smtClean="0"/>
            </a:br>
            <a:r>
              <a:rPr lang="ru-RU" sz="2400" dirty="0" smtClean="0"/>
              <a:t>Вступительная речь Козак Ольги Васильевны.</a:t>
            </a:r>
            <a:br>
              <a:rPr lang="ru-RU" sz="2400" dirty="0" smtClean="0"/>
            </a:br>
            <a:r>
              <a:rPr lang="ru-RU" sz="2400" dirty="0" smtClean="0"/>
              <a:t>Напутствие на отличный спортивный день!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2089285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Всплеск эмоций, жажда победы, отличное настроение- это лишь малая часть, что обещают вам организаторы!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Х</a:t>
            </a:r>
            <a:r>
              <a:rPr lang="en-US" sz="1400" dirty="0" smtClean="0">
                <a:solidFill>
                  <a:srgbClr val="FF0000"/>
                </a:solidFill>
              </a:rPr>
              <a:t>III</a:t>
            </a:r>
            <a:r>
              <a:rPr lang="ru-RU" sz="1400" dirty="0" smtClean="0">
                <a:solidFill>
                  <a:srgbClr val="FF0000"/>
                </a:solidFill>
              </a:rPr>
              <a:t> районная спартакиада образовательных учреждений  объявляется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ОТКРЫТОЙ!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солнечный 30-ый октябрьский день 2015г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82" y="3429000"/>
            <a:ext cx="3594986" cy="2697163"/>
          </a:xfrm>
        </p:spPr>
      </p:pic>
    </p:spTree>
    <p:extLst>
      <p:ext uri="{BB962C8B-B14F-4D97-AF65-F5344CB8AC3E}">
        <p14:creationId xmlns:p14="http://schemas.microsoft.com/office/powerpoint/2010/main" val="552310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Мы любим физкультурой заниматься,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Нас манят все площадки стадионов.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Не забывали мы тренироваться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Побьем рекорды бывших чемпионов!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1465983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Легкоатлетический забег – 1 км.</a:t>
            </a:r>
            <a:br>
              <a:rPr lang="ru-RU" sz="3200" dirty="0" smtClean="0"/>
            </a:br>
            <a:r>
              <a:rPr lang="ru-RU" sz="3200" dirty="0" smtClean="0"/>
              <a:t>Возрастная категория – до 35 лет (мужчины)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Фетляев</a:t>
            </a:r>
            <a:r>
              <a:rPr lang="ru-RU" dirty="0" smtClean="0"/>
              <a:t> </a:t>
            </a:r>
            <a:r>
              <a:rPr lang="ru-RU" dirty="0" err="1" smtClean="0"/>
              <a:t>Февзи</a:t>
            </a:r>
            <a:r>
              <a:rPr lang="ru-RU" dirty="0" smtClean="0"/>
              <a:t> </a:t>
            </a:r>
            <a:r>
              <a:rPr lang="ru-RU" dirty="0" err="1"/>
              <a:t>Т</a:t>
            </a:r>
            <a:r>
              <a:rPr lang="ru-RU" dirty="0" err="1" smtClean="0"/>
              <a:t>аирович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Мы так просто не </a:t>
            </a:r>
            <a:r>
              <a:rPr lang="ru-RU" sz="2000" dirty="0"/>
              <a:t>с</a:t>
            </a:r>
            <a:r>
              <a:rPr lang="ru-RU" sz="2000" dirty="0" smtClean="0"/>
              <a:t>даемся </a:t>
            </a:r>
          </a:p>
          <a:p>
            <a:r>
              <a:rPr lang="ru-RU" sz="2000" dirty="0" smtClean="0"/>
              <a:t>И за победу «подеремся» !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82" y="3429000"/>
            <a:ext cx="3594986" cy="2697163"/>
          </a:xfrm>
        </p:spPr>
      </p:pic>
    </p:spTree>
    <p:extLst>
      <p:ext uri="{BB962C8B-B14F-4D97-AF65-F5344CB8AC3E}">
        <p14:creationId xmlns:p14="http://schemas.microsoft.com/office/powerpoint/2010/main" val="8694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Рады вашему веселью,</a:t>
            </a:r>
            <a:br>
              <a:rPr lang="ru-RU" sz="3200" dirty="0" smtClean="0"/>
            </a:br>
            <a:r>
              <a:rPr lang="ru-RU" sz="3200" dirty="0" smtClean="0"/>
              <a:t>Подбодрились и согрелись!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Кто здесь быстрый и умелый?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Посмотреть хотим на вас!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82" y="3429000"/>
            <a:ext cx="3594986" cy="2697163"/>
          </a:xfrm>
        </p:spPr>
      </p:pic>
    </p:spTree>
    <p:extLst>
      <p:ext uri="{BB962C8B-B14F-4D97-AF65-F5344CB8AC3E}">
        <p14:creationId xmlns:p14="http://schemas.microsoft.com/office/powerpoint/2010/main" val="1638170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Легкоатлетический забег – 500 м, в возрастной категории после 35 (женщины)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Шире шаг, </a:t>
            </a:r>
          </a:p>
          <a:p>
            <a:r>
              <a:rPr lang="ru-RU" dirty="0" smtClean="0"/>
              <a:t>Спортивный бег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Будь здоровой</a:t>
            </a:r>
          </a:p>
          <a:p>
            <a:r>
              <a:rPr lang="ru-RU" dirty="0" smtClean="0"/>
              <a:t>Ты на век!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04" y="3429000"/>
            <a:ext cx="2020741" cy="2697163"/>
          </a:xfrm>
        </p:spPr>
      </p:pic>
    </p:spTree>
    <p:extLst>
      <p:ext uri="{BB962C8B-B14F-4D97-AF65-F5344CB8AC3E}">
        <p14:creationId xmlns:p14="http://schemas.microsoft.com/office/powerpoint/2010/main" val="347610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Тебе, </a:t>
            </a:r>
            <a:r>
              <a:rPr lang="ru-RU" sz="3200" dirty="0" err="1" smtClean="0"/>
              <a:t>Эльвина</a:t>
            </a:r>
            <a:r>
              <a:rPr lang="ru-RU" sz="3200" dirty="0" smtClean="0"/>
              <a:t>, мы без смеха</a:t>
            </a:r>
            <a:br>
              <a:rPr lang="ru-RU" sz="3200" dirty="0" smtClean="0"/>
            </a:br>
            <a:r>
              <a:rPr lang="ru-RU" sz="3200" dirty="0" smtClean="0"/>
              <a:t>Желаем доброго успеха! (</a:t>
            </a:r>
            <a:r>
              <a:rPr lang="ru-RU" sz="3200" dirty="0" err="1" smtClean="0"/>
              <a:t>Эльвина</a:t>
            </a:r>
            <a:r>
              <a:rPr lang="ru-RU" sz="3200" dirty="0" smtClean="0"/>
              <a:t> </a:t>
            </a:r>
            <a:r>
              <a:rPr lang="ru-RU" sz="3200" dirty="0" err="1" smtClean="0"/>
              <a:t>Эскендеровна</a:t>
            </a:r>
            <a:r>
              <a:rPr lang="ru-RU" sz="3200" dirty="0" smtClean="0"/>
              <a:t> в забеге прибежала первой!) Молодец!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307224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222</TotalTime>
  <Words>369</Words>
  <Application>Microsoft Office PowerPoint</Application>
  <PresentationFormat>Экран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Спартакиада 2015год.</vt:lpstr>
      <vt:lpstr>Реют знамена над стадионом, Радостно песни повсюду звенят. Встали школы стройной колонной Они на площадке построились в ряд !</vt:lpstr>
      <vt:lpstr>Спартакиада проводилась на базе «Богатовской» СШ Вступительная речь Козак Ольги Васильевны. Напутствие на отличный спортивный день!</vt:lpstr>
      <vt:lpstr>Всплеск эмоций, жажда победы, отличное настроение- это лишь малая часть, что обещают вам организаторы!</vt:lpstr>
      <vt:lpstr>Мы любим физкультурой заниматься, Нас манят все площадки стадионов. Не забывали мы тренироваться Побьем рекорды бывших чемпионов!</vt:lpstr>
      <vt:lpstr>Легкоатлетический забег – 1 км. Возрастная категория – до 35 лет (мужчины)</vt:lpstr>
      <vt:lpstr>Рады вашему веселью, Подбодрились и согрелись!</vt:lpstr>
      <vt:lpstr>Легкоатлетический забег – 500 м, в возрастной категории после 35 (женщины)</vt:lpstr>
      <vt:lpstr>Тебе, Эльвина, мы без смеха Желаем доброго успеха! (Эльвина Эскендеровна в забеге прибежала первой!) Молодец!</vt:lpstr>
      <vt:lpstr> легкоатлетический забег – 500м в категории – женщины до 35.  Квитко Вероника прибежала к финишу первой! ПОЗДРАВЛЯЕМ!</vt:lpstr>
      <vt:lpstr>Легкоатлетический забег 1000м возрастная категория – после 35 –мужчины Грачев Виталий Александрович – наш боец! Молодец!</vt:lpstr>
      <vt:lpstr>И наполняет силой меня волшебный бег. Какой же я счастливый – бегущий человек!</vt:lpstr>
      <vt:lpstr>Будто просто все в этой игре Да и шашек всего-то двенадцать Ход, другой Медине вся в борьбе Плюс болельщиков десять иль двадцать Поздравляем Сулейманову Медине с победой! Она заняла 2 место!</vt:lpstr>
      <vt:lpstr>Чтоб развить мускулатуру, А не только интеллект -</vt:lpstr>
      <vt:lpstr>Запишись на физкультуру, Станешь стройный как отлет!</vt:lpstr>
      <vt:lpstr>Шахматы игра не простая! Надо уметь мыслить головой ! И со стула долго не вставая Верно, точно, мудро вести бой. </vt:lpstr>
      <vt:lpstr>Настольный теннис не забава, что для народа есть пинг-понг, а игры интеллектуалов, где вместо шпаг ракеток звон!  (играли Фетляев Ф.Т. и Зинадинова Э.Э.)</vt:lpstr>
      <vt:lpstr>Азарт читается в глазах. И крепость рук всего дороже. Сплоченности неведом страх Единство победить поможет!</vt:lpstr>
      <vt:lpstr>Радостные мгновения!</vt:lpstr>
      <vt:lpstr>«Мичуринская» СШ заняла  в общем зачете – 5 место !  Поздравляем!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Елена</cp:lastModifiedBy>
  <cp:revision>27</cp:revision>
  <dcterms:created xsi:type="dcterms:W3CDTF">2016-05-10T17:40:50Z</dcterms:created>
  <dcterms:modified xsi:type="dcterms:W3CDTF">2017-01-19T15:06:02Z</dcterms:modified>
</cp:coreProperties>
</file>